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64" r:id="rId3"/>
    <p:sldId id="256" r:id="rId4"/>
    <p:sldId id="257" r:id="rId5"/>
    <p:sldId id="259" r:id="rId6"/>
    <p:sldId id="261" r:id="rId7"/>
    <p:sldId id="263" r:id="rId8"/>
  </p:sldIdLst>
  <p:sldSz cx="22758400" cy="12801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1EC36-0619-490D-888C-01925EA7D8A7}" v="1" dt="2023-03-15T14:29:34.8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yros Dimitriou" userId="54f1a4885782322e" providerId="LiveId" clId="{AB91EC36-0619-490D-888C-01925EA7D8A7}"/>
    <pc:docChg chg="addSld delSld modSld">
      <pc:chgData name="Spyros Dimitriou" userId="54f1a4885782322e" providerId="LiveId" clId="{AB91EC36-0619-490D-888C-01925EA7D8A7}" dt="2023-03-15T14:29:34.866" v="2"/>
      <pc:docMkLst>
        <pc:docMk/>
      </pc:docMkLst>
      <pc:sldChg chg="del">
        <pc:chgData name="Spyros Dimitriou" userId="54f1a4885782322e" providerId="LiveId" clId="{AB91EC36-0619-490D-888C-01925EA7D8A7}" dt="2023-03-15T14:28:48.617" v="0" actId="47"/>
        <pc:sldMkLst>
          <pc:docMk/>
          <pc:sldMk cId="114119493" sldId="258"/>
        </pc:sldMkLst>
      </pc:sldChg>
      <pc:sldChg chg="del">
        <pc:chgData name="Spyros Dimitriou" userId="54f1a4885782322e" providerId="LiveId" clId="{AB91EC36-0619-490D-888C-01925EA7D8A7}" dt="2023-03-15T14:28:52.893" v="1" actId="47"/>
        <pc:sldMkLst>
          <pc:docMk/>
          <pc:sldMk cId="2151247169" sldId="260"/>
        </pc:sldMkLst>
      </pc:sldChg>
      <pc:sldChg chg="add">
        <pc:chgData name="Spyros Dimitriou" userId="54f1a4885782322e" providerId="LiveId" clId="{AB91EC36-0619-490D-888C-01925EA7D8A7}" dt="2023-03-15T14:29:34.866" v="2"/>
        <pc:sldMkLst>
          <pc:docMk/>
          <pc:sldMk cId="2004099426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4800" y="2095078"/>
            <a:ext cx="17068800" cy="4456853"/>
          </a:xfrm>
        </p:spPr>
        <p:txBody>
          <a:bodyPr anchor="b"/>
          <a:lstStyle>
            <a:lvl1pPr algn="ctr"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4800" y="6723804"/>
            <a:ext cx="17068800" cy="3090756"/>
          </a:xfrm>
        </p:spPr>
        <p:txBody>
          <a:bodyPr/>
          <a:lstStyle>
            <a:lvl1pPr marL="0" indent="0" algn="ctr">
              <a:buNone/>
              <a:defRPr sz="4480"/>
            </a:lvl1pPr>
            <a:lvl2pPr marL="853455" indent="0" algn="ctr">
              <a:buNone/>
              <a:defRPr sz="3733"/>
            </a:lvl2pPr>
            <a:lvl3pPr marL="1706910" indent="0" algn="ctr">
              <a:buNone/>
              <a:defRPr sz="3360"/>
            </a:lvl3pPr>
            <a:lvl4pPr marL="2560366" indent="0" algn="ctr">
              <a:buNone/>
              <a:defRPr sz="2987"/>
            </a:lvl4pPr>
            <a:lvl5pPr marL="3413821" indent="0" algn="ctr">
              <a:buNone/>
              <a:defRPr sz="2987"/>
            </a:lvl5pPr>
            <a:lvl6pPr marL="4267276" indent="0" algn="ctr">
              <a:buNone/>
              <a:defRPr sz="2987"/>
            </a:lvl6pPr>
            <a:lvl7pPr marL="5120731" indent="0" algn="ctr">
              <a:buNone/>
              <a:defRPr sz="2987"/>
            </a:lvl7pPr>
            <a:lvl8pPr marL="5974187" indent="0" algn="ctr">
              <a:buNone/>
              <a:defRPr sz="2987"/>
            </a:lvl8pPr>
            <a:lvl9pPr marL="6827642" indent="0" algn="ctr">
              <a:buNone/>
              <a:defRPr sz="29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930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562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86480" y="681567"/>
            <a:ext cx="4907280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4640" y="681567"/>
            <a:ext cx="14437360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143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47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2787" y="3191512"/>
            <a:ext cx="19629120" cy="5325109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2787" y="8566999"/>
            <a:ext cx="19629120" cy="2800349"/>
          </a:xfrm>
        </p:spPr>
        <p:txBody>
          <a:bodyPr/>
          <a:lstStyle>
            <a:lvl1pPr marL="0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1pPr>
            <a:lvl2pPr marL="853455" indent="0">
              <a:buNone/>
              <a:defRPr sz="3733">
                <a:solidFill>
                  <a:schemeClr val="tx1">
                    <a:tint val="75000"/>
                  </a:schemeClr>
                </a:solidFill>
              </a:defRPr>
            </a:lvl2pPr>
            <a:lvl3pPr marL="170691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3pPr>
            <a:lvl4pPr marL="256036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4pPr>
            <a:lvl5pPr marL="341382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5pPr>
            <a:lvl6pPr marL="4267276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6pPr>
            <a:lvl7pPr marL="5120731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7pPr>
            <a:lvl8pPr marL="5974187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8pPr>
            <a:lvl9pPr marL="6827642" indent="0">
              <a:buNone/>
              <a:defRPr sz="29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495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4640" y="3407833"/>
            <a:ext cx="967232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21440" y="3407833"/>
            <a:ext cx="967232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414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604" y="681568"/>
            <a:ext cx="19629120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7605" y="3138171"/>
            <a:ext cx="9627869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7605" y="4676140"/>
            <a:ext cx="9627869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521440" y="3138171"/>
            <a:ext cx="9675284" cy="1537969"/>
          </a:xfrm>
        </p:spPr>
        <p:txBody>
          <a:bodyPr anchor="b"/>
          <a:lstStyle>
            <a:lvl1pPr marL="0" indent="0">
              <a:buNone/>
              <a:defRPr sz="4480" b="1"/>
            </a:lvl1pPr>
            <a:lvl2pPr marL="853455" indent="0">
              <a:buNone/>
              <a:defRPr sz="3733" b="1"/>
            </a:lvl2pPr>
            <a:lvl3pPr marL="1706910" indent="0">
              <a:buNone/>
              <a:defRPr sz="3360" b="1"/>
            </a:lvl3pPr>
            <a:lvl4pPr marL="2560366" indent="0">
              <a:buNone/>
              <a:defRPr sz="2987" b="1"/>
            </a:lvl4pPr>
            <a:lvl5pPr marL="3413821" indent="0">
              <a:buNone/>
              <a:defRPr sz="2987" b="1"/>
            </a:lvl5pPr>
            <a:lvl6pPr marL="4267276" indent="0">
              <a:buNone/>
              <a:defRPr sz="2987" b="1"/>
            </a:lvl6pPr>
            <a:lvl7pPr marL="5120731" indent="0">
              <a:buNone/>
              <a:defRPr sz="2987" b="1"/>
            </a:lvl7pPr>
            <a:lvl8pPr marL="5974187" indent="0">
              <a:buNone/>
              <a:defRPr sz="2987" b="1"/>
            </a:lvl8pPr>
            <a:lvl9pPr marL="6827642" indent="0">
              <a:buNone/>
              <a:defRPr sz="29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521440" y="4676140"/>
            <a:ext cx="9675284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621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987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403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605" y="853440"/>
            <a:ext cx="7340176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5284" y="1843194"/>
            <a:ext cx="11521440" cy="9097433"/>
          </a:xfrm>
        </p:spPr>
        <p:txBody>
          <a:bodyPr/>
          <a:lstStyle>
            <a:lvl1pPr>
              <a:defRPr sz="5973"/>
            </a:lvl1pPr>
            <a:lvl2pPr>
              <a:defRPr sz="5227"/>
            </a:lvl2pPr>
            <a:lvl3pPr>
              <a:defRPr sz="4480"/>
            </a:lvl3pPr>
            <a:lvl4pPr>
              <a:defRPr sz="3733"/>
            </a:lvl4pPr>
            <a:lvl5pPr>
              <a:defRPr sz="3733"/>
            </a:lvl5pPr>
            <a:lvl6pPr>
              <a:defRPr sz="3733"/>
            </a:lvl6pPr>
            <a:lvl7pPr>
              <a:defRPr sz="3733"/>
            </a:lvl7pPr>
            <a:lvl8pPr>
              <a:defRPr sz="3733"/>
            </a:lvl8pPr>
            <a:lvl9pPr>
              <a:defRPr sz="3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7605" y="3840480"/>
            <a:ext cx="7340176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549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605" y="853440"/>
            <a:ext cx="7340176" cy="2987040"/>
          </a:xfrm>
        </p:spPr>
        <p:txBody>
          <a:bodyPr anchor="b"/>
          <a:lstStyle>
            <a:lvl1pPr>
              <a:defRPr sz="5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75284" y="1843194"/>
            <a:ext cx="11521440" cy="9097433"/>
          </a:xfrm>
        </p:spPr>
        <p:txBody>
          <a:bodyPr anchor="t"/>
          <a:lstStyle>
            <a:lvl1pPr marL="0" indent="0">
              <a:buNone/>
              <a:defRPr sz="5973"/>
            </a:lvl1pPr>
            <a:lvl2pPr marL="853455" indent="0">
              <a:buNone/>
              <a:defRPr sz="5227"/>
            </a:lvl2pPr>
            <a:lvl3pPr marL="1706910" indent="0">
              <a:buNone/>
              <a:defRPr sz="4480"/>
            </a:lvl3pPr>
            <a:lvl4pPr marL="2560366" indent="0">
              <a:buNone/>
              <a:defRPr sz="3733"/>
            </a:lvl4pPr>
            <a:lvl5pPr marL="3413821" indent="0">
              <a:buNone/>
              <a:defRPr sz="3733"/>
            </a:lvl5pPr>
            <a:lvl6pPr marL="4267276" indent="0">
              <a:buNone/>
              <a:defRPr sz="3733"/>
            </a:lvl6pPr>
            <a:lvl7pPr marL="5120731" indent="0">
              <a:buNone/>
              <a:defRPr sz="3733"/>
            </a:lvl7pPr>
            <a:lvl8pPr marL="5974187" indent="0">
              <a:buNone/>
              <a:defRPr sz="3733"/>
            </a:lvl8pPr>
            <a:lvl9pPr marL="6827642" indent="0">
              <a:buNone/>
              <a:defRPr sz="37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7605" y="3840480"/>
            <a:ext cx="7340176" cy="7114964"/>
          </a:xfrm>
        </p:spPr>
        <p:txBody>
          <a:bodyPr/>
          <a:lstStyle>
            <a:lvl1pPr marL="0" indent="0">
              <a:buNone/>
              <a:defRPr sz="2987"/>
            </a:lvl1pPr>
            <a:lvl2pPr marL="853455" indent="0">
              <a:buNone/>
              <a:defRPr sz="2613"/>
            </a:lvl2pPr>
            <a:lvl3pPr marL="1706910" indent="0">
              <a:buNone/>
              <a:defRPr sz="2240"/>
            </a:lvl3pPr>
            <a:lvl4pPr marL="2560366" indent="0">
              <a:buNone/>
              <a:defRPr sz="1867"/>
            </a:lvl4pPr>
            <a:lvl5pPr marL="3413821" indent="0">
              <a:buNone/>
              <a:defRPr sz="1867"/>
            </a:lvl5pPr>
            <a:lvl6pPr marL="4267276" indent="0">
              <a:buNone/>
              <a:defRPr sz="1867"/>
            </a:lvl6pPr>
            <a:lvl7pPr marL="5120731" indent="0">
              <a:buNone/>
              <a:defRPr sz="1867"/>
            </a:lvl7pPr>
            <a:lvl8pPr marL="5974187" indent="0">
              <a:buNone/>
              <a:defRPr sz="1867"/>
            </a:lvl8pPr>
            <a:lvl9pPr marL="6827642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581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4640" y="681568"/>
            <a:ext cx="19629120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4640" y="3407833"/>
            <a:ext cx="19629120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4640" y="11865187"/>
            <a:ext cx="512064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4CBE7-4952-4AB5-9033-E6261E5A238B}" type="datetimeFigureOut">
              <a:rPr lang="el-GR" smtClean="0"/>
              <a:t>15/3/2023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38720" y="11865187"/>
            <a:ext cx="768096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73120" y="11865187"/>
            <a:ext cx="512064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4A3B4-F8EC-45C3-956A-A77AE39249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440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706910" rtl="0" eaLnBrk="1" latinLnBrk="0" hangingPunct="1">
        <a:lnSpc>
          <a:spcPct val="90000"/>
        </a:lnSpc>
        <a:spcBef>
          <a:spcPct val="0"/>
        </a:spcBef>
        <a:buNone/>
        <a:defRPr sz="82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6728" indent="-426728" algn="l" defTabSz="170691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5227" kern="1200">
          <a:solidFill>
            <a:schemeClr val="tx1"/>
          </a:solidFill>
          <a:latin typeface="+mn-lt"/>
          <a:ea typeface="+mn-ea"/>
          <a:cs typeface="+mn-cs"/>
        </a:defRPr>
      </a:lvl1pPr>
      <a:lvl2pPr marL="128018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133638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3pPr>
      <a:lvl4pPr marL="2987093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84054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69400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547459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6400914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7254370" indent="-426728" algn="l" defTabSz="17069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53455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706910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6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4pPr>
      <a:lvl5pPr marL="341382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5pPr>
      <a:lvl6pPr marL="4267276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6pPr>
      <a:lvl7pPr marL="5120731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7pPr>
      <a:lvl8pPr marL="5974187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8pPr>
      <a:lvl9pPr marL="6827642" algn="l" defTabSz="1706910" rtl="0" eaLnBrk="1" latinLnBrk="0" hangingPunct="1">
        <a:defRPr sz="3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2331ED9F-A780-9C9C-D006-7F4EEC136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985" y="294909"/>
            <a:ext cx="18411092" cy="1208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270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BC31F7B-CB36-33FE-E7C1-3C53E4151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364" y="89647"/>
            <a:ext cx="12622305" cy="1262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99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6D29A362-602B-47F5-CC77-67B599B62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794" y="455109"/>
            <a:ext cx="8400811" cy="11891381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354579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imeline&#10;&#10;Description automatically generated with low confidence">
            <a:extLst>
              <a:ext uri="{FF2B5EF4-FFF2-40B4-BE49-F238E27FC236}">
                <a16:creationId xmlns:a16="http://schemas.microsoft.com/office/drawing/2014/main" id="{B994941B-10B5-79FF-4CFE-5592244C2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576" y="0"/>
            <a:ext cx="9015804" cy="12801600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428740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6784A809-B40E-471E-20D4-A4DCFED2E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330" y="429623"/>
            <a:ext cx="8423740" cy="11942353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334984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timeline&#10;&#10;Description automatically generated">
            <a:extLst>
              <a:ext uri="{FF2B5EF4-FFF2-40B4-BE49-F238E27FC236}">
                <a16:creationId xmlns:a16="http://schemas.microsoft.com/office/drawing/2014/main" id="{524661FF-398E-0234-CE05-0FC087A0D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854" y="378357"/>
            <a:ext cx="8352691" cy="11691169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2759584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BC31F7B-CB36-33FE-E7C1-3C53E4151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364" y="89647"/>
            <a:ext cx="12622305" cy="1262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877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</TotalTime>
  <Words>0</Words>
  <Application>Microsoft Office PowerPoint</Application>
  <PresentationFormat>Custom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Spyros Dimitriou</dc:creator>
  <cp:lastModifiedBy>Spyros Dimitriou</cp:lastModifiedBy>
  <cp:revision>1</cp:revision>
  <dcterms:created xsi:type="dcterms:W3CDTF">2023-03-15T14:01:36Z</dcterms:created>
  <dcterms:modified xsi:type="dcterms:W3CDTF">2023-03-15T14:29:45Z</dcterms:modified>
</cp:coreProperties>
</file>